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6" r:id="rId6"/>
    <p:sldId id="265" r:id="rId7"/>
    <p:sldId id="264" r:id="rId8"/>
    <p:sldId id="260" r:id="rId9"/>
    <p:sldId id="263" r:id="rId10"/>
    <p:sldId id="262" r:id="rId11"/>
    <p:sldId id="261" r:id="rId12"/>
    <p:sldId id="267" r:id="rId13"/>
    <p:sldId id="271" r:id="rId14"/>
    <p:sldId id="270" r:id="rId15"/>
    <p:sldId id="269" r:id="rId16"/>
    <p:sldId id="274" r:id="rId17"/>
    <p:sldId id="275" r:id="rId18"/>
    <p:sldId id="268" r:id="rId19"/>
    <p:sldId id="273" r:id="rId20"/>
    <p:sldId id="272" r:id="rId21"/>
    <p:sldId id="276" r:id="rId2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4B"/>
    <a:srgbClr val="000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0" autoAdjust="0"/>
    <p:restoredTop sz="94660"/>
  </p:normalViewPr>
  <p:slideViewPr>
    <p:cSldViewPr snapToGrid="0">
      <p:cViewPr varScale="1">
        <p:scale>
          <a:sx n="98" d="100"/>
          <a:sy n="98" d="100"/>
        </p:scale>
        <p:origin x="84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1DC75F-B432-4CFD-A569-C0E2D168FBA3}" type="datetimeFigureOut">
              <a:rPr lang="nl-NL" smtClean="0"/>
              <a:t>6-5-2026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F0C4AF-C4D8-436D-A495-3F364EA035A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58574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722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3035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0713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601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635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125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074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7089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9687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55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298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147F9AD4-7D21-24F3-C793-E29394467C13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5" y="1"/>
            <a:ext cx="12025745" cy="1269665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C698D801-689A-AE26-5CB1-BAFE30CDF50A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rcRect t="4361"/>
          <a:stretch>
            <a:fillRect/>
          </a:stretch>
        </p:blipFill>
        <p:spPr>
          <a:xfrm>
            <a:off x="-41564" y="6576291"/>
            <a:ext cx="11688619" cy="281709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CE9F34EB-73A1-7A12-33A5-FB1369418BE5}"/>
              </a:ext>
            </a:extLst>
          </p:cNvPr>
          <p:cNvSpPr txBox="1"/>
          <p:nvPr userDrawn="1"/>
        </p:nvSpPr>
        <p:spPr>
          <a:xfrm>
            <a:off x="11647055" y="6488667"/>
            <a:ext cx="591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EAE96D3-AE06-40B2-855B-2066654338A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9459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Afbeelding met Lettertype, Graphics, grafische vormgeving, symbool&#10;&#10;Door AI gegenereerde inhoud is mogelijk onjuist.">
            <a:extLst>
              <a:ext uri="{FF2B5EF4-FFF2-40B4-BE49-F238E27FC236}">
                <a16:creationId xmlns:a16="http://schemas.microsoft.com/office/drawing/2014/main" id="{902BFAFE-0816-6A30-5E03-FBE96C5AB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901" y="5100347"/>
            <a:ext cx="4662196" cy="839227"/>
          </a:xfrm>
          <a:prstGeom prst="rect">
            <a:avLst/>
          </a:prstGeom>
        </p:spPr>
      </p:pic>
      <p:sp>
        <p:nvSpPr>
          <p:cNvPr id="14" name="Tekstvak 13">
            <a:extLst>
              <a:ext uri="{FF2B5EF4-FFF2-40B4-BE49-F238E27FC236}">
                <a16:creationId xmlns:a16="http://schemas.microsoft.com/office/drawing/2014/main" id="{7318E630-72F3-4814-E53C-962C6CF7EABB}"/>
              </a:ext>
            </a:extLst>
          </p:cNvPr>
          <p:cNvSpPr txBox="1"/>
          <p:nvPr/>
        </p:nvSpPr>
        <p:spPr>
          <a:xfrm>
            <a:off x="5701004" y="5851573"/>
            <a:ext cx="106368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</a:rPr>
              <a:t>20 x 20</a:t>
            </a:r>
          </a:p>
          <a:p>
            <a:pPr algn="ctr"/>
            <a:r>
              <a:rPr lang="nl-NL" sz="900" dirty="0">
                <a:solidFill>
                  <a:schemeClr val="bg1"/>
                </a:solidFill>
              </a:rPr>
              <a:t>  dia’s         sec.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26BDB61-6B07-4175-CDD7-9707616D63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9200" y="918426"/>
            <a:ext cx="4867295" cy="479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5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74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16BD6-A577-9F2D-23DF-03DF6E769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7773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948192-B91D-EC00-52F1-04EF9BFD8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194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668765-1115-B13F-F230-F9F7662AB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9762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A01A3-40AF-851D-BBA8-8292C6FF1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4870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07BDDC-3D15-92DC-EAB5-9E8952D3A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8740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71867-C809-92D3-E831-2C8440BCC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328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B0CD51-2FE3-3E31-FCCA-6F6DE21D36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922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7E946-1787-8415-1ED2-5774EF620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7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20DCF-4EA0-8AF8-1831-2D2C94FB5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8473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D71CD4-DF15-C48C-274F-BFA0577C2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992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41051-B521-0470-154F-FD1BF5897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805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24A7A-57B8-C4F9-3896-D49CB751A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647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668FE0-7134-BCC7-B97A-0859C5B33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704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8DBA89-8952-D9FD-927F-E2962A54F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696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1D0B28-069E-4005-53CB-CB4CB4544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325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149F1F-4EEB-1470-EF27-6F597592E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347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110CD4-3E23-99C0-14BE-BCB23685C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486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92372-05C5-BB61-74E3-C5AA2E5EA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389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C141E0-6A88-53F9-6A9B-5A63E9A190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2272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e1" id="{211B6858-91D1-4FC1-9577-8B1F7E32F5B7}" vid="{2A874934-674F-42FA-8415-C769E96005C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7</Words>
  <Application>Microsoft Office PowerPoint</Application>
  <PresentationFormat>Breedbeeld</PresentationFormat>
  <Paragraphs>2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4" baseType="lpstr">
      <vt:lpstr>Aptos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Gerard van Dommelen</dc:creator>
  <cp:lastModifiedBy>Gerard van Dommelen</cp:lastModifiedBy>
  <cp:revision>1</cp:revision>
  <dcterms:created xsi:type="dcterms:W3CDTF">2026-05-06T07:16:02Z</dcterms:created>
  <dcterms:modified xsi:type="dcterms:W3CDTF">2026-05-06T08:19:34Z</dcterms:modified>
</cp:coreProperties>
</file>